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5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0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8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9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5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4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9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1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D511-07F0-4C9A-9711-4217FF8331BF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74AA-499C-42CD-AD6E-45063E1AF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hildnet.com/teachers-and-professionals/staff-led-online-safety-presentations-/staff-led-parent-online-safety-present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jJ1tDhjkBo" TargetMode="External"/><Relationship Id="rId2" Type="http://schemas.openxmlformats.org/officeDocument/2006/relationships/hyperlink" Target="https://www.youtube.com/watch?v=nVukizAN8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adHW4e7HxQ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wMT77yvO8L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535577"/>
            <a:ext cx="9067800" cy="5343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480" y="5879102"/>
            <a:ext cx="849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school will always be on hand to support – please speak to a senior member of staff if you have any concerns or would like any further advice.</a:t>
            </a:r>
          </a:p>
          <a:p>
            <a:r>
              <a:rPr lang="en-GB" i="1" dirty="0" smtClean="0"/>
              <a:t>Slides used/adapted from Dorset Safer Schools Team and Child Net.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0" y="201793"/>
            <a:ext cx="708142" cy="16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7" y="260985"/>
            <a:ext cx="11406323" cy="62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0" y="178661"/>
            <a:ext cx="11392540" cy="5438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0766" y="1825625"/>
            <a:ext cx="84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school will always be on hand to support – please speak to a senior member of staff if you have any concerns or would like any further advice.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92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hlinkClick r:id="rId2"/>
              </a:rPr>
              <a:t>https://www.childnet.com/teachers-and-professionals/staff-led-online-safety-presentations-/staff-led-parent-online-safety-presentation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7433" y="1551305"/>
            <a:ext cx="55839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15537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0" y="365124"/>
            <a:ext cx="9987236" cy="62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141" y="-189411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15537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 smtClean="0"/>
              <a:t>Adding parental controls to your home broadband. Here are some examples…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https://www.youtube.com/watch?v=nVukizAN8rA</a:t>
            </a:r>
            <a:r>
              <a:rPr lang="en-GB" dirty="0" smtClean="0"/>
              <a:t>  (Vodafone)</a:t>
            </a:r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https://youtu.be/IjJ1tDhjkBo</a:t>
            </a:r>
            <a:r>
              <a:rPr lang="en-GB" dirty="0" smtClean="0"/>
              <a:t> (BT)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https://www.youtube.com/watch?v=4adHW4e7HxQ</a:t>
            </a:r>
            <a:r>
              <a:rPr lang="en-GB" dirty="0"/>
              <a:t>  (Sky)</a:t>
            </a:r>
          </a:p>
        </p:txBody>
      </p:sp>
    </p:spTree>
    <p:extLst>
      <p:ext uri="{BB962C8B-B14F-4D97-AF65-F5344CB8AC3E}">
        <p14:creationId xmlns:p14="http://schemas.microsoft.com/office/powerpoint/2010/main" val="19162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249283"/>
            <a:ext cx="11390878" cy="59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2" y="365125"/>
            <a:ext cx="11107104" cy="59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1" y="168457"/>
            <a:ext cx="10740255" cy="63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732" y="2749731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2" y="220843"/>
            <a:ext cx="10922998" cy="5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6" y="195806"/>
            <a:ext cx="10919460" cy="65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218894"/>
            <a:ext cx="10515600" cy="4351338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https://www.youtube.com/watch?v=wMT77yvO8L</a:t>
            </a:r>
          </a:p>
          <a:p>
            <a:r>
              <a:rPr lang="en-GB" dirty="0" smtClean="0">
                <a:hlinkClick r:id="rId2"/>
              </a:rPr>
              <a:t>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83" y="1182325"/>
            <a:ext cx="94773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89" y="177845"/>
            <a:ext cx="95345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3" y="365124"/>
            <a:ext cx="11366387" cy="5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3" y="365125"/>
            <a:ext cx="11094040" cy="62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3" y="240438"/>
            <a:ext cx="11424914" cy="55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112</Words>
  <Application>Microsoft Office PowerPoint</Application>
  <PresentationFormat>Widescreen</PresentationFormat>
  <Paragraphs>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https://www.childnet.com/teachers-and-professionals/staff-led-online-safety-presentations-/staff-led-parent-online-safety-presentation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parental controls to your home broadband. Here are some examples…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Tucker</dc:creator>
  <cp:lastModifiedBy>Karina Biggs</cp:lastModifiedBy>
  <cp:revision>13</cp:revision>
  <dcterms:created xsi:type="dcterms:W3CDTF">2019-12-09T10:50:52Z</dcterms:created>
  <dcterms:modified xsi:type="dcterms:W3CDTF">2019-12-13T14:30:38Z</dcterms:modified>
</cp:coreProperties>
</file>